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Cy Grotesk Key Semi-Bold" panose="020B0604020202020204" charset="0"/>
      <p:regular r:id="rId9"/>
    </p:embeddedFont>
    <p:embeddedFont>
      <p:font typeface="Cy Grotesk Key Thin"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sv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drive.google.com/file/d/1Aa6k604jBT4OxhYh4LBzCNtfXTNZr4ur/view?usp=drivesdk"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2020"/>
        </a:solidFill>
        <a:effectLst/>
      </p:bgPr>
    </p:bg>
    <p:spTree>
      <p:nvGrpSpPr>
        <p:cNvPr id="1" name=""/>
        <p:cNvGrpSpPr/>
        <p:nvPr/>
      </p:nvGrpSpPr>
      <p:grpSpPr>
        <a:xfrm>
          <a:off x="0" y="0"/>
          <a:ext cx="0" cy="0"/>
          <a:chOff x="0" y="0"/>
          <a:chExt cx="0" cy="0"/>
        </a:xfrm>
      </p:grpSpPr>
      <p:sp>
        <p:nvSpPr>
          <p:cNvPr id="2" name="Freeform 2"/>
          <p:cNvSpPr/>
          <p:nvPr/>
        </p:nvSpPr>
        <p:spPr>
          <a:xfrm>
            <a:off x="421219" y="-4106338"/>
            <a:ext cx="10270076" cy="10270076"/>
          </a:xfrm>
          <a:custGeom>
            <a:avLst/>
            <a:gdLst/>
            <a:ahLst/>
            <a:cxnLst/>
            <a:rect l="l" t="t" r="r" b="b"/>
            <a:pathLst>
              <a:path w="10270076" h="10270076">
                <a:moveTo>
                  <a:pt x="0" y="0"/>
                </a:moveTo>
                <a:lnTo>
                  <a:pt x="10270075" y="0"/>
                </a:lnTo>
                <a:lnTo>
                  <a:pt x="10270075" y="10270076"/>
                </a:lnTo>
                <a:lnTo>
                  <a:pt x="0" y="102700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8700" y="902183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1866449" y="4831113"/>
            <a:ext cx="10270076" cy="10270076"/>
          </a:xfrm>
          <a:custGeom>
            <a:avLst/>
            <a:gdLst/>
            <a:ahLst/>
            <a:cxnLst/>
            <a:rect l="l" t="t" r="r" b="b"/>
            <a:pathLst>
              <a:path w="10270076" h="10270076">
                <a:moveTo>
                  <a:pt x="0" y="0"/>
                </a:moveTo>
                <a:lnTo>
                  <a:pt x="10270075" y="0"/>
                </a:lnTo>
                <a:lnTo>
                  <a:pt x="10270075" y="10270076"/>
                </a:lnTo>
                <a:lnTo>
                  <a:pt x="0" y="102700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4599557" y="4412843"/>
            <a:ext cx="9088887" cy="1308915"/>
          </a:xfrm>
          <a:prstGeom prst="rect">
            <a:avLst/>
          </a:prstGeom>
        </p:spPr>
        <p:txBody>
          <a:bodyPr lIns="0" tIns="0" rIns="0" bIns="0" rtlCol="0" anchor="t">
            <a:spAutoFit/>
          </a:bodyPr>
          <a:lstStyle/>
          <a:p>
            <a:pPr algn="ctr">
              <a:lnSpc>
                <a:spcPts val="10716"/>
              </a:lnSpc>
              <a:spcBef>
                <a:spcPct val="0"/>
              </a:spcBef>
            </a:pPr>
            <a:r>
              <a:rPr lang="en-US" sz="7654" b="1">
                <a:solidFill>
                  <a:srgbClr val="FFFFFF"/>
                </a:solidFill>
                <a:latin typeface="Cy Grotesk Key Semi-Bold"/>
                <a:ea typeface="Cy Grotesk Key Semi-Bold"/>
                <a:cs typeface="Cy Grotesk Key Semi-Bold"/>
                <a:sym typeface="Cy Grotesk Key Semi-Bold"/>
              </a:rPr>
              <a:t>PORTOFOLIO</a:t>
            </a:r>
          </a:p>
        </p:txBody>
      </p:sp>
      <p:sp>
        <p:nvSpPr>
          <p:cNvPr id="6" name="TextBox 6"/>
          <p:cNvSpPr txBox="1"/>
          <p:nvPr/>
        </p:nvSpPr>
        <p:spPr>
          <a:xfrm>
            <a:off x="16302326" y="990600"/>
            <a:ext cx="1144011" cy="345708"/>
          </a:xfrm>
          <a:prstGeom prst="rect">
            <a:avLst/>
          </a:prstGeom>
        </p:spPr>
        <p:txBody>
          <a:bodyPr lIns="0" tIns="0" rIns="0" bIns="0" rtlCol="0" anchor="t">
            <a:spAutoFit/>
          </a:bodyPr>
          <a:lstStyle/>
          <a:p>
            <a:pPr algn="ctr">
              <a:lnSpc>
                <a:spcPts val="2846"/>
              </a:lnSpc>
              <a:spcBef>
                <a:spcPct val="0"/>
              </a:spcBef>
            </a:pPr>
            <a:r>
              <a:rPr lang="en-US" sz="2033" dirty="0">
                <a:solidFill>
                  <a:srgbClr val="FFFFFF"/>
                </a:solidFill>
                <a:latin typeface="Cy Grotesk Key Thin"/>
                <a:ea typeface="Cy Grotesk Key Thin"/>
                <a:cs typeface="Cy Grotesk Key Thin"/>
                <a:sym typeface="Cy Grotesk Key Thin"/>
              </a:rPr>
              <a:t>Cover</a:t>
            </a:r>
          </a:p>
        </p:txBody>
      </p:sp>
      <p:sp>
        <p:nvSpPr>
          <p:cNvPr id="7" name="TextBox 7"/>
          <p:cNvSpPr txBox="1"/>
          <p:nvPr/>
        </p:nvSpPr>
        <p:spPr>
          <a:xfrm>
            <a:off x="14583463" y="990600"/>
            <a:ext cx="1666048"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About Me</a:t>
            </a:r>
          </a:p>
        </p:txBody>
      </p:sp>
      <p:sp>
        <p:nvSpPr>
          <p:cNvPr id="8" name="TextBox 8"/>
          <p:cNvSpPr txBox="1"/>
          <p:nvPr/>
        </p:nvSpPr>
        <p:spPr>
          <a:xfrm>
            <a:off x="12850573" y="990600"/>
            <a:ext cx="1675740"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Education</a:t>
            </a:r>
          </a:p>
        </p:txBody>
      </p:sp>
      <p:sp>
        <p:nvSpPr>
          <p:cNvPr id="9" name="TextBox 9"/>
          <p:cNvSpPr txBox="1"/>
          <p:nvPr/>
        </p:nvSpPr>
        <p:spPr>
          <a:xfrm>
            <a:off x="10244057" y="990600"/>
            <a:ext cx="2498357"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Work Experience</a:t>
            </a:r>
          </a:p>
        </p:txBody>
      </p:sp>
      <p:sp>
        <p:nvSpPr>
          <p:cNvPr id="10" name="TextBox 10"/>
          <p:cNvSpPr txBox="1"/>
          <p:nvPr/>
        </p:nvSpPr>
        <p:spPr>
          <a:xfrm>
            <a:off x="8564314" y="990600"/>
            <a:ext cx="1622592"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My Work</a:t>
            </a:r>
          </a:p>
        </p:txBody>
      </p:sp>
      <p:sp>
        <p:nvSpPr>
          <p:cNvPr id="11" name="AutoShape 11"/>
          <p:cNvSpPr/>
          <p:nvPr/>
        </p:nvSpPr>
        <p:spPr>
          <a:xfrm>
            <a:off x="12033885" y="9149590"/>
            <a:ext cx="6254115" cy="0"/>
          </a:xfrm>
          <a:prstGeom prst="line">
            <a:avLst/>
          </a:prstGeom>
          <a:ln w="28575" cap="flat">
            <a:solidFill>
              <a:srgbClr val="FFFFFF"/>
            </a:solidFill>
            <a:prstDash val="solid"/>
            <a:headEnd type="none" w="sm" len="sm"/>
            <a:tailEnd type="none" w="sm" len="sm"/>
          </a:ln>
        </p:spPr>
        <p:txBody>
          <a:bodyPr/>
          <a:lstStyle/>
          <a:p>
            <a:endParaRPr lang="en-US"/>
          </a:p>
        </p:txBody>
      </p:sp>
      <p:sp>
        <p:nvSpPr>
          <p:cNvPr id="12" name="AutoShape 12"/>
          <p:cNvSpPr/>
          <p:nvPr/>
        </p:nvSpPr>
        <p:spPr>
          <a:xfrm>
            <a:off x="0" y="1192029"/>
            <a:ext cx="6254115" cy="0"/>
          </a:xfrm>
          <a:prstGeom prst="line">
            <a:avLst/>
          </a:prstGeom>
          <a:ln w="28575" cap="flat">
            <a:solidFill>
              <a:srgbClr val="FFFFFF"/>
            </a:solidFill>
            <a:prstDash val="solid"/>
            <a:headEnd type="none" w="sm" len="sm"/>
            <a:tailEnd type="none" w="sm" len="sm"/>
          </a:ln>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42020"/>
        </a:solidFill>
        <a:effectLst/>
      </p:bgPr>
    </p:bg>
    <p:spTree>
      <p:nvGrpSpPr>
        <p:cNvPr id="1" name=""/>
        <p:cNvGrpSpPr/>
        <p:nvPr/>
      </p:nvGrpSpPr>
      <p:grpSpPr>
        <a:xfrm>
          <a:off x="0" y="0"/>
          <a:ext cx="0" cy="0"/>
          <a:chOff x="0" y="0"/>
          <a:chExt cx="0" cy="0"/>
        </a:xfrm>
      </p:grpSpPr>
      <p:sp>
        <p:nvSpPr>
          <p:cNvPr id="2" name="Freeform 2"/>
          <p:cNvSpPr/>
          <p:nvPr/>
        </p:nvSpPr>
        <p:spPr>
          <a:xfrm>
            <a:off x="421219" y="-4106338"/>
            <a:ext cx="10270076" cy="10270076"/>
          </a:xfrm>
          <a:custGeom>
            <a:avLst/>
            <a:gdLst/>
            <a:ahLst/>
            <a:cxnLst/>
            <a:rect l="l" t="t" r="r" b="b"/>
            <a:pathLst>
              <a:path w="10270076" h="10270076">
                <a:moveTo>
                  <a:pt x="0" y="0"/>
                </a:moveTo>
                <a:lnTo>
                  <a:pt x="10270075" y="0"/>
                </a:lnTo>
                <a:lnTo>
                  <a:pt x="10270075" y="10270076"/>
                </a:lnTo>
                <a:lnTo>
                  <a:pt x="0" y="102700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8700" y="902183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AutoShape 4"/>
          <p:cNvSpPr/>
          <p:nvPr/>
        </p:nvSpPr>
        <p:spPr>
          <a:xfrm>
            <a:off x="12033885" y="9149590"/>
            <a:ext cx="6254115" cy="0"/>
          </a:xfrm>
          <a:prstGeom prst="line">
            <a:avLst/>
          </a:prstGeom>
          <a:ln w="28575" cap="flat">
            <a:solidFill>
              <a:srgbClr val="FFFFFF"/>
            </a:solidFill>
            <a:prstDash val="solid"/>
            <a:headEnd type="none" w="sm" len="sm"/>
            <a:tailEnd type="none" w="sm" len="sm"/>
          </a:ln>
        </p:spPr>
        <p:txBody>
          <a:bodyPr/>
          <a:lstStyle/>
          <a:p>
            <a:endParaRPr lang="en-US"/>
          </a:p>
        </p:txBody>
      </p:sp>
      <p:sp>
        <p:nvSpPr>
          <p:cNvPr id="5" name="AutoShape 5"/>
          <p:cNvSpPr/>
          <p:nvPr/>
        </p:nvSpPr>
        <p:spPr>
          <a:xfrm>
            <a:off x="0" y="1192029"/>
            <a:ext cx="6254115" cy="0"/>
          </a:xfrm>
          <a:prstGeom prst="line">
            <a:avLst/>
          </a:prstGeom>
          <a:ln w="28575" cap="flat">
            <a:solidFill>
              <a:srgbClr val="FFFFFF"/>
            </a:solidFill>
            <a:prstDash val="solid"/>
            <a:headEnd type="none" w="sm" len="sm"/>
            <a:tailEnd type="none" w="sm" len="sm"/>
          </a:ln>
        </p:spPr>
        <p:txBody>
          <a:bodyPr/>
          <a:lstStyle/>
          <a:p>
            <a:endParaRPr lang="en-US"/>
          </a:p>
        </p:txBody>
      </p:sp>
      <p:sp>
        <p:nvSpPr>
          <p:cNvPr id="8" name="TextBox 8"/>
          <p:cNvSpPr txBox="1"/>
          <p:nvPr/>
        </p:nvSpPr>
        <p:spPr>
          <a:xfrm>
            <a:off x="16302326" y="990600"/>
            <a:ext cx="1144011"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Cover</a:t>
            </a:r>
          </a:p>
        </p:txBody>
      </p:sp>
      <p:sp>
        <p:nvSpPr>
          <p:cNvPr id="9" name="TextBox 9"/>
          <p:cNvSpPr txBox="1"/>
          <p:nvPr/>
        </p:nvSpPr>
        <p:spPr>
          <a:xfrm>
            <a:off x="14583463" y="990600"/>
            <a:ext cx="1666048"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About Me</a:t>
            </a:r>
          </a:p>
        </p:txBody>
      </p:sp>
      <p:sp>
        <p:nvSpPr>
          <p:cNvPr id="10" name="TextBox 10"/>
          <p:cNvSpPr txBox="1"/>
          <p:nvPr/>
        </p:nvSpPr>
        <p:spPr>
          <a:xfrm>
            <a:off x="12850573" y="990600"/>
            <a:ext cx="1675740"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Education</a:t>
            </a:r>
          </a:p>
        </p:txBody>
      </p:sp>
      <p:sp>
        <p:nvSpPr>
          <p:cNvPr id="11" name="TextBox 11"/>
          <p:cNvSpPr txBox="1"/>
          <p:nvPr/>
        </p:nvSpPr>
        <p:spPr>
          <a:xfrm>
            <a:off x="10244057" y="990600"/>
            <a:ext cx="2498357"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Work Experience</a:t>
            </a:r>
          </a:p>
        </p:txBody>
      </p:sp>
      <p:sp>
        <p:nvSpPr>
          <p:cNvPr id="12" name="TextBox 12"/>
          <p:cNvSpPr txBox="1"/>
          <p:nvPr/>
        </p:nvSpPr>
        <p:spPr>
          <a:xfrm>
            <a:off x="8564314" y="990600"/>
            <a:ext cx="1622592"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My Work</a:t>
            </a:r>
          </a:p>
        </p:txBody>
      </p:sp>
      <p:sp>
        <p:nvSpPr>
          <p:cNvPr id="13" name="TextBox 13"/>
          <p:cNvSpPr txBox="1"/>
          <p:nvPr/>
        </p:nvSpPr>
        <p:spPr>
          <a:xfrm>
            <a:off x="8564314" y="2613872"/>
            <a:ext cx="8694986" cy="1310381"/>
          </a:xfrm>
          <a:prstGeom prst="rect">
            <a:avLst/>
          </a:prstGeom>
        </p:spPr>
        <p:txBody>
          <a:bodyPr lIns="0" tIns="0" rIns="0" bIns="0" rtlCol="0" anchor="t">
            <a:spAutoFit/>
          </a:bodyPr>
          <a:lstStyle/>
          <a:p>
            <a:pPr algn="l">
              <a:lnSpc>
                <a:spcPts val="10716"/>
              </a:lnSpc>
              <a:spcBef>
                <a:spcPct val="0"/>
              </a:spcBef>
            </a:pPr>
            <a:r>
              <a:rPr lang="en-US" sz="7654" b="1">
                <a:solidFill>
                  <a:srgbClr val="FFFFFF"/>
                </a:solidFill>
                <a:latin typeface="Cy Grotesk Key Semi-Bold"/>
                <a:ea typeface="Cy Grotesk Key Semi-Bold"/>
                <a:cs typeface="Cy Grotesk Key Semi-Bold"/>
                <a:sym typeface="Cy Grotesk Key Semi-Bold"/>
              </a:rPr>
              <a:t>ABOUT ME</a:t>
            </a:r>
          </a:p>
        </p:txBody>
      </p:sp>
      <p:sp>
        <p:nvSpPr>
          <p:cNvPr id="14" name="TextBox 14"/>
          <p:cNvSpPr txBox="1"/>
          <p:nvPr/>
        </p:nvSpPr>
        <p:spPr>
          <a:xfrm>
            <a:off x="8564314" y="4675106"/>
            <a:ext cx="8694986" cy="3358612"/>
          </a:xfrm>
          <a:prstGeom prst="rect">
            <a:avLst/>
          </a:prstGeom>
        </p:spPr>
        <p:txBody>
          <a:bodyPr lIns="0" tIns="0" rIns="0" bIns="0" rtlCol="0" anchor="t">
            <a:spAutoFit/>
          </a:bodyPr>
          <a:lstStyle/>
          <a:p>
            <a:pPr algn="l">
              <a:lnSpc>
                <a:spcPts val="3780"/>
              </a:lnSpc>
              <a:spcBef>
                <a:spcPct val="0"/>
              </a:spcBef>
            </a:pPr>
            <a:r>
              <a:rPr lang="en-US" sz="2700" dirty="0">
                <a:solidFill>
                  <a:srgbClr val="FFFFFF"/>
                </a:solidFill>
                <a:latin typeface="Cy Grotesk Key Thin"/>
                <a:ea typeface="Cy Grotesk Key Thin"/>
                <a:cs typeface="Cy Grotesk Key Thin"/>
                <a:sym typeface="Cy Grotesk Key Thin"/>
              </a:rPr>
              <a:t>Hello, my name is Mohamed Radwan. I’m a web designer with foundational training in HTML, CSS, and JavaScript, and experience in UX design. My journey began in college, and I’ve since led team projects and completed advanced training to develop strong web design skills.</a:t>
            </a:r>
          </a:p>
        </p:txBody>
      </p:sp>
      <p:pic>
        <p:nvPicPr>
          <p:cNvPr id="18" name="Picture 17" descr="A person with a beard and mustache wearing a blue sweater&#10;&#10;Description automatically generated">
            <a:extLst>
              <a:ext uri="{FF2B5EF4-FFF2-40B4-BE49-F238E27FC236}">
                <a16:creationId xmlns:a16="http://schemas.microsoft.com/office/drawing/2014/main" id="{5865B8E3-3669-A268-8F33-5D572481BD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4580" y="3015796"/>
            <a:ext cx="5017922" cy="501792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42020"/>
        </a:solidFill>
        <a:effectLst/>
      </p:bgPr>
    </p:bg>
    <p:spTree>
      <p:nvGrpSpPr>
        <p:cNvPr id="1" name=""/>
        <p:cNvGrpSpPr/>
        <p:nvPr/>
      </p:nvGrpSpPr>
      <p:grpSpPr>
        <a:xfrm>
          <a:off x="0" y="0"/>
          <a:ext cx="0" cy="0"/>
          <a:chOff x="0" y="0"/>
          <a:chExt cx="0" cy="0"/>
        </a:xfrm>
      </p:grpSpPr>
      <p:sp>
        <p:nvSpPr>
          <p:cNvPr id="2" name="Freeform 2"/>
          <p:cNvSpPr/>
          <p:nvPr/>
        </p:nvSpPr>
        <p:spPr>
          <a:xfrm>
            <a:off x="457200" y="-3997628"/>
            <a:ext cx="10270076" cy="10270076"/>
          </a:xfrm>
          <a:custGeom>
            <a:avLst/>
            <a:gdLst/>
            <a:ahLst/>
            <a:cxnLst/>
            <a:rect l="l" t="t" r="r" b="b"/>
            <a:pathLst>
              <a:path w="10270076" h="10270076">
                <a:moveTo>
                  <a:pt x="0" y="0"/>
                </a:moveTo>
                <a:lnTo>
                  <a:pt x="10270075" y="0"/>
                </a:lnTo>
                <a:lnTo>
                  <a:pt x="10270075" y="10270076"/>
                </a:lnTo>
                <a:lnTo>
                  <a:pt x="0" y="102700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p:cNvGrpSpPr/>
          <p:nvPr/>
        </p:nvGrpSpPr>
        <p:grpSpPr>
          <a:xfrm>
            <a:off x="9581962" y="2042268"/>
            <a:ext cx="8706038" cy="6202464"/>
            <a:chOff x="0" y="0"/>
            <a:chExt cx="11608051" cy="8269951"/>
          </a:xfrm>
        </p:grpSpPr>
        <p:pic>
          <p:nvPicPr>
            <p:cNvPr id="4" name="Picture 4"/>
            <p:cNvPicPr>
              <a:picLocks noChangeAspect="1"/>
            </p:cNvPicPr>
            <p:nvPr/>
          </p:nvPicPr>
          <p:blipFill>
            <a:blip r:embed="rId4"/>
            <a:srcRect l="42332" r="11477"/>
            <a:stretch>
              <a:fillRect/>
            </a:stretch>
          </p:blipFill>
          <p:spPr>
            <a:xfrm>
              <a:off x="0" y="0"/>
              <a:ext cx="5740525" cy="8269951"/>
            </a:xfrm>
            <a:prstGeom prst="rect">
              <a:avLst/>
            </a:prstGeom>
          </p:spPr>
        </p:pic>
        <p:pic>
          <p:nvPicPr>
            <p:cNvPr id="5" name="Picture 5"/>
            <p:cNvPicPr>
              <a:picLocks noChangeAspect="1"/>
            </p:cNvPicPr>
            <p:nvPr/>
          </p:nvPicPr>
          <p:blipFill>
            <a:blip r:embed="rId5"/>
            <a:srcRect l="3031" r="3031"/>
            <a:stretch>
              <a:fillRect/>
            </a:stretch>
          </p:blipFill>
          <p:spPr>
            <a:xfrm>
              <a:off x="5867525" y="0"/>
              <a:ext cx="5740525" cy="4071476"/>
            </a:xfrm>
            <a:prstGeom prst="rect">
              <a:avLst/>
            </a:prstGeom>
          </p:spPr>
        </p:pic>
        <p:pic>
          <p:nvPicPr>
            <p:cNvPr id="6" name="Picture 6"/>
            <p:cNvPicPr>
              <a:picLocks noChangeAspect="1"/>
            </p:cNvPicPr>
            <p:nvPr/>
          </p:nvPicPr>
          <p:blipFill>
            <a:blip r:embed="rId6"/>
            <a:srcRect t="6230" b="46486"/>
            <a:stretch>
              <a:fillRect/>
            </a:stretch>
          </p:blipFill>
          <p:spPr>
            <a:xfrm>
              <a:off x="5867525" y="4198476"/>
              <a:ext cx="5740525" cy="4071476"/>
            </a:xfrm>
            <a:prstGeom prst="rect">
              <a:avLst/>
            </a:prstGeom>
          </p:spPr>
        </p:pic>
      </p:grpSp>
      <p:sp>
        <p:nvSpPr>
          <p:cNvPr id="7" name="Freeform 7"/>
          <p:cNvSpPr/>
          <p:nvPr/>
        </p:nvSpPr>
        <p:spPr>
          <a:xfrm>
            <a:off x="1028700" y="902183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AutoShape 8"/>
          <p:cNvSpPr/>
          <p:nvPr/>
        </p:nvSpPr>
        <p:spPr>
          <a:xfrm>
            <a:off x="12033885" y="9149590"/>
            <a:ext cx="6254115" cy="0"/>
          </a:xfrm>
          <a:prstGeom prst="line">
            <a:avLst/>
          </a:prstGeom>
          <a:ln w="28575" cap="flat">
            <a:solidFill>
              <a:srgbClr val="FFFFFF"/>
            </a:solidFill>
            <a:prstDash val="solid"/>
            <a:headEnd type="none" w="sm" len="sm"/>
            <a:tailEnd type="none" w="sm" len="sm"/>
          </a:ln>
        </p:spPr>
        <p:txBody>
          <a:bodyPr/>
          <a:lstStyle/>
          <a:p>
            <a:endParaRPr lang="en-US"/>
          </a:p>
        </p:txBody>
      </p:sp>
      <p:sp>
        <p:nvSpPr>
          <p:cNvPr id="9" name="AutoShape 9"/>
          <p:cNvSpPr/>
          <p:nvPr/>
        </p:nvSpPr>
        <p:spPr>
          <a:xfrm>
            <a:off x="0" y="1192029"/>
            <a:ext cx="6254115" cy="0"/>
          </a:xfrm>
          <a:prstGeom prst="line">
            <a:avLst/>
          </a:prstGeom>
          <a:ln w="28575" cap="flat">
            <a:solidFill>
              <a:srgbClr val="FFFFFF"/>
            </a:solidFill>
            <a:prstDash val="solid"/>
            <a:headEnd type="none" w="sm" len="sm"/>
            <a:tailEnd type="none" w="sm" len="sm"/>
          </a:ln>
        </p:spPr>
        <p:txBody>
          <a:bodyPr/>
          <a:lstStyle/>
          <a:p>
            <a:endParaRPr lang="en-US"/>
          </a:p>
        </p:txBody>
      </p:sp>
      <p:sp>
        <p:nvSpPr>
          <p:cNvPr id="10" name="TextBox 10"/>
          <p:cNvSpPr txBox="1"/>
          <p:nvPr/>
        </p:nvSpPr>
        <p:spPr>
          <a:xfrm>
            <a:off x="16302326" y="990600"/>
            <a:ext cx="1144011"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Cover</a:t>
            </a:r>
          </a:p>
        </p:txBody>
      </p:sp>
      <p:sp>
        <p:nvSpPr>
          <p:cNvPr id="11" name="TextBox 11"/>
          <p:cNvSpPr txBox="1"/>
          <p:nvPr/>
        </p:nvSpPr>
        <p:spPr>
          <a:xfrm>
            <a:off x="14583463" y="990600"/>
            <a:ext cx="1666048"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About Me</a:t>
            </a:r>
          </a:p>
        </p:txBody>
      </p:sp>
      <p:sp>
        <p:nvSpPr>
          <p:cNvPr id="12" name="TextBox 12"/>
          <p:cNvSpPr txBox="1"/>
          <p:nvPr/>
        </p:nvSpPr>
        <p:spPr>
          <a:xfrm>
            <a:off x="12850573" y="990600"/>
            <a:ext cx="1675740"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Education</a:t>
            </a:r>
          </a:p>
        </p:txBody>
      </p:sp>
      <p:sp>
        <p:nvSpPr>
          <p:cNvPr id="13" name="TextBox 13"/>
          <p:cNvSpPr txBox="1"/>
          <p:nvPr/>
        </p:nvSpPr>
        <p:spPr>
          <a:xfrm>
            <a:off x="10244057" y="990600"/>
            <a:ext cx="2498357"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Work Experience</a:t>
            </a:r>
          </a:p>
        </p:txBody>
      </p:sp>
      <p:sp>
        <p:nvSpPr>
          <p:cNvPr id="14" name="TextBox 14"/>
          <p:cNvSpPr txBox="1"/>
          <p:nvPr/>
        </p:nvSpPr>
        <p:spPr>
          <a:xfrm>
            <a:off x="8564314" y="990600"/>
            <a:ext cx="1622592"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My Work</a:t>
            </a:r>
          </a:p>
        </p:txBody>
      </p:sp>
      <p:sp>
        <p:nvSpPr>
          <p:cNvPr id="15" name="TextBox 15"/>
          <p:cNvSpPr txBox="1"/>
          <p:nvPr/>
        </p:nvSpPr>
        <p:spPr>
          <a:xfrm>
            <a:off x="1028700" y="2625847"/>
            <a:ext cx="7400875" cy="2597634"/>
          </a:xfrm>
          <a:prstGeom prst="rect">
            <a:avLst/>
          </a:prstGeom>
        </p:spPr>
        <p:txBody>
          <a:bodyPr lIns="0" tIns="0" rIns="0" bIns="0" rtlCol="0" anchor="t">
            <a:spAutoFit/>
          </a:bodyPr>
          <a:lstStyle/>
          <a:p>
            <a:pPr algn="l">
              <a:lnSpc>
                <a:spcPts val="10716"/>
              </a:lnSpc>
              <a:spcBef>
                <a:spcPct val="0"/>
              </a:spcBef>
            </a:pPr>
            <a:r>
              <a:rPr lang="en-US" sz="7654" b="1" dirty="0">
                <a:solidFill>
                  <a:srgbClr val="FFFFFF"/>
                </a:solidFill>
                <a:latin typeface="Cy Grotesk Key Semi-Bold"/>
                <a:ea typeface="Cy Grotesk Key Semi-Bold"/>
                <a:cs typeface="Cy Grotesk Key Semi-Bold"/>
                <a:sym typeface="Cy Grotesk Key Semi-Bold"/>
              </a:rPr>
              <a:t>EDUCATION</a:t>
            </a:r>
            <a:br>
              <a:rPr lang="ar-EG" sz="7654" b="1" dirty="0">
                <a:solidFill>
                  <a:srgbClr val="FFFFFF"/>
                </a:solidFill>
                <a:latin typeface="Cy Grotesk Key Semi-Bold"/>
                <a:ea typeface="Cy Grotesk Key Semi-Bold"/>
                <a:cs typeface="Cy Grotesk Key Semi-Bold"/>
                <a:sym typeface="Cy Grotesk Key Semi-Bold"/>
              </a:rPr>
            </a:br>
            <a:r>
              <a:rPr lang="ar-EG" sz="7654" b="1" dirty="0">
                <a:solidFill>
                  <a:srgbClr val="FFFFFF"/>
                </a:solidFill>
                <a:latin typeface="Cy Grotesk Key Semi-Bold"/>
                <a:ea typeface="Cy Grotesk Key Semi-Bold"/>
                <a:cs typeface="Cy Grotesk Key Semi-Bold"/>
                <a:sym typeface="Cy Grotesk Key Semi-Bold"/>
              </a:rPr>
              <a:t>	</a:t>
            </a:r>
            <a:endParaRPr lang="en-US" sz="7654" b="1" dirty="0">
              <a:solidFill>
                <a:srgbClr val="FFFFFF"/>
              </a:solidFill>
              <a:latin typeface="Cy Grotesk Key Semi-Bold"/>
              <a:ea typeface="Cy Grotesk Key Semi-Bold"/>
              <a:cs typeface="Cy Grotesk Key Semi-Bold"/>
              <a:sym typeface="Cy Grotesk Key Semi-Bold"/>
            </a:endParaRPr>
          </a:p>
        </p:txBody>
      </p:sp>
      <p:sp>
        <p:nvSpPr>
          <p:cNvPr id="16" name="TextBox 16"/>
          <p:cNvSpPr txBox="1"/>
          <p:nvPr/>
        </p:nvSpPr>
        <p:spPr>
          <a:xfrm>
            <a:off x="858706" y="5174138"/>
            <a:ext cx="7366131" cy="416781"/>
          </a:xfrm>
          <a:prstGeom prst="rect">
            <a:avLst/>
          </a:prstGeom>
        </p:spPr>
        <p:txBody>
          <a:bodyPr lIns="0" tIns="0" rIns="0" bIns="0" rtlCol="0" anchor="t">
            <a:spAutoFit/>
          </a:bodyPr>
          <a:lstStyle/>
          <a:p>
            <a:pPr algn="l">
              <a:lnSpc>
                <a:spcPts val="3831"/>
              </a:lnSpc>
            </a:pPr>
            <a:r>
              <a:rPr lang="en-US" sz="2000" dirty="0">
                <a:solidFill>
                  <a:srgbClr val="FFFFFF"/>
                </a:solidFill>
                <a:latin typeface="Cy Grotesk Key Thin"/>
                <a:ea typeface="Cy Grotesk Key Thin"/>
                <a:cs typeface="Cy Grotesk Key Thin"/>
                <a:sym typeface="Cy Grotesk Key Thin"/>
              </a:rPr>
              <a:t>Final Project: Developed a project in web design</a:t>
            </a:r>
          </a:p>
        </p:txBody>
      </p:sp>
      <p:sp>
        <p:nvSpPr>
          <p:cNvPr id="17" name="TextBox 17"/>
          <p:cNvSpPr txBox="1"/>
          <p:nvPr/>
        </p:nvSpPr>
        <p:spPr>
          <a:xfrm>
            <a:off x="851332" y="4645901"/>
            <a:ext cx="7367806" cy="481670"/>
          </a:xfrm>
          <a:prstGeom prst="rect">
            <a:avLst/>
          </a:prstGeom>
        </p:spPr>
        <p:txBody>
          <a:bodyPr wrap="square" lIns="0" tIns="0" rIns="0" bIns="0" rtlCol="0" anchor="t">
            <a:spAutoFit/>
          </a:bodyPr>
          <a:lstStyle/>
          <a:p>
            <a:pPr algn="l">
              <a:lnSpc>
                <a:spcPts val="4243"/>
              </a:lnSpc>
            </a:pPr>
            <a:r>
              <a:rPr lang="en-US" sz="2400" b="1" dirty="0">
                <a:solidFill>
                  <a:srgbClr val="FFFFFF"/>
                </a:solidFill>
                <a:latin typeface="Cy Grotesk Key Semi-Bold"/>
                <a:ea typeface="Cy Grotesk Key Semi-Bold"/>
                <a:cs typeface="Cy Grotesk Key Semi-Bold"/>
                <a:sym typeface="Cy Grotesk Key Semi-Bold"/>
              </a:rPr>
              <a:t>Courses: HTML, CSS</a:t>
            </a:r>
          </a:p>
        </p:txBody>
      </p:sp>
      <p:sp>
        <p:nvSpPr>
          <p:cNvPr id="18" name="TextBox 18"/>
          <p:cNvSpPr txBox="1"/>
          <p:nvPr/>
        </p:nvSpPr>
        <p:spPr>
          <a:xfrm>
            <a:off x="858706" y="5744111"/>
            <a:ext cx="7740862" cy="465512"/>
          </a:xfrm>
          <a:prstGeom prst="rect">
            <a:avLst/>
          </a:prstGeom>
        </p:spPr>
        <p:txBody>
          <a:bodyPr wrap="square" lIns="0" tIns="0" rIns="0" bIns="0" rtlCol="0" anchor="t">
            <a:spAutoFit/>
          </a:bodyPr>
          <a:lstStyle/>
          <a:p>
            <a:pPr algn="l">
              <a:lnSpc>
                <a:spcPts val="4243"/>
              </a:lnSpc>
            </a:pPr>
            <a:r>
              <a:rPr lang="en-US" sz="2400" b="1" dirty="0">
                <a:solidFill>
                  <a:srgbClr val="FFFFFF"/>
                </a:solidFill>
                <a:latin typeface="Cy Grotesk Key Semi-Bold"/>
                <a:ea typeface="Cy Grotesk Key Semi-Bold"/>
                <a:cs typeface="Cy Grotesk Key Semi-Bold"/>
                <a:sym typeface="Cy Grotesk Key Semi-Bold"/>
              </a:rPr>
              <a:t>National Telecommunications Institute (NTI)</a:t>
            </a:r>
          </a:p>
        </p:txBody>
      </p:sp>
      <p:sp>
        <p:nvSpPr>
          <p:cNvPr id="19" name="TextBox 19"/>
          <p:cNvSpPr txBox="1"/>
          <p:nvPr/>
        </p:nvSpPr>
        <p:spPr>
          <a:xfrm>
            <a:off x="851332" y="6314858"/>
            <a:ext cx="7527920" cy="1391407"/>
          </a:xfrm>
          <a:prstGeom prst="rect">
            <a:avLst/>
          </a:prstGeom>
        </p:spPr>
        <p:txBody>
          <a:bodyPr lIns="0" tIns="0" rIns="0" bIns="0" rtlCol="0" anchor="t">
            <a:spAutoFit/>
          </a:bodyPr>
          <a:lstStyle/>
          <a:p>
            <a:pPr algn="l">
              <a:lnSpc>
                <a:spcPts val="3831"/>
              </a:lnSpc>
            </a:pPr>
            <a:r>
              <a:rPr lang="en-US" sz="2000" dirty="0">
                <a:solidFill>
                  <a:srgbClr val="FFFFFF"/>
                </a:solidFill>
                <a:latin typeface="Cy Grotesk Key Thin"/>
                <a:ea typeface="Cy Grotesk Key Thin"/>
                <a:cs typeface="Cy Grotesk Key Thin"/>
                <a:sym typeface="Cy Grotesk Key Thin"/>
              </a:rPr>
              <a:t>Studied: HTML, CSS, JavaScript, Bootstrap, Media </a:t>
            </a:r>
            <a:r>
              <a:rPr lang="en-US" sz="2000" dirty="0" err="1">
                <a:solidFill>
                  <a:srgbClr val="FFFFFF"/>
                </a:solidFill>
                <a:latin typeface="Cy Grotesk Key Thin"/>
                <a:ea typeface="Cy Grotesk Key Thin"/>
                <a:cs typeface="Cy Grotesk Key Thin"/>
                <a:sym typeface="Cy Grotesk Key Thin"/>
              </a:rPr>
              <a:t>QueriesFinal</a:t>
            </a:r>
            <a:r>
              <a:rPr lang="en-US" sz="2000" dirty="0">
                <a:solidFill>
                  <a:srgbClr val="FFFFFF"/>
                </a:solidFill>
                <a:latin typeface="Cy Grotesk Key Thin"/>
                <a:ea typeface="Cy Grotesk Key Thin"/>
                <a:cs typeface="Cy Grotesk Key Thin"/>
                <a:sym typeface="Cy Grotesk Key Thin"/>
              </a:rPr>
              <a:t> Project: Team leader for a collaborative web design </a:t>
            </a:r>
            <a:r>
              <a:rPr lang="en-US" sz="2000" dirty="0" err="1">
                <a:solidFill>
                  <a:srgbClr val="FFFFFF"/>
                </a:solidFill>
                <a:latin typeface="Cy Grotesk Key Thin"/>
                <a:ea typeface="Cy Grotesk Key Thin"/>
                <a:cs typeface="Cy Grotesk Key Thin"/>
                <a:sym typeface="Cy Grotesk Key Thin"/>
              </a:rPr>
              <a:t>project.Edraak</a:t>
            </a:r>
            <a:r>
              <a:rPr lang="en-US" sz="2000" dirty="0">
                <a:solidFill>
                  <a:srgbClr val="FFFFFF"/>
                </a:solidFill>
                <a:latin typeface="Cy Grotesk Key Thin"/>
                <a:ea typeface="Cy Grotesk Key Thin"/>
                <a:cs typeface="Cy Grotesk Key Thin"/>
                <a:sym typeface="Cy Grotesk Key Thin"/>
              </a:rPr>
              <a:t> - UX Design Training</a:t>
            </a:r>
          </a:p>
        </p:txBody>
      </p:sp>
      <p:sp>
        <p:nvSpPr>
          <p:cNvPr id="20" name="TextBox 19">
            <a:extLst>
              <a:ext uri="{FF2B5EF4-FFF2-40B4-BE49-F238E27FC236}">
                <a16:creationId xmlns:a16="http://schemas.microsoft.com/office/drawing/2014/main" id="{9D37282E-328E-A556-7B91-C478C0232EAA}"/>
              </a:ext>
            </a:extLst>
          </p:cNvPr>
          <p:cNvSpPr txBox="1"/>
          <p:nvPr/>
        </p:nvSpPr>
        <p:spPr>
          <a:xfrm>
            <a:off x="858706" y="7826070"/>
            <a:ext cx="7527920" cy="904094"/>
          </a:xfrm>
          <a:prstGeom prst="rect">
            <a:avLst/>
          </a:prstGeom>
        </p:spPr>
        <p:txBody>
          <a:bodyPr lIns="0" tIns="0" rIns="0" bIns="0" rtlCol="0" anchor="t">
            <a:spAutoFit/>
          </a:bodyPr>
          <a:lstStyle/>
          <a:p>
            <a:pPr algn="l">
              <a:lnSpc>
                <a:spcPts val="3831"/>
              </a:lnSpc>
            </a:pPr>
            <a:r>
              <a:rPr lang="en-US" sz="2000" dirty="0">
                <a:solidFill>
                  <a:srgbClr val="FFFFFF"/>
                </a:solidFill>
                <a:latin typeface="Cy Grotesk Key Thin"/>
                <a:ea typeface="Cy Grotesk Key Thin"/>
                <a:cs typeface="Cy Grotesk Key Thin"/>
                <a:sym typeface="Cy Grotesk Key Thin"/>
              </a:rPr>
              <a:t>Focus: User experience principles and practical UX application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42020"/>
        </a:solidFill>
        <a:effectLst/>
      </p:bgPr>
    </p:bg>
    <p:spTree>
      <p:nvGrpSpPr>
        <p:cNvPr id="1" name=""/>
        <p:cNvGrpSpPr/>
        <p:nvPr/>
      </p:nvGrpSpPr>
      <p:grpSpPr>
        <a:xfrm>
          <a:off x="0" y="0"/>
          <a:ext cx="0" cy="0"/>
          <a:chOff x="0" y="0"/>
          <a:chExt cx="0" cy="0"/>
        </a:xfrm>
      </p:grpSpPr>
      <p:sp>
        <p:nvSpPr>
          <p:cNvPr id="2" name="Freeform 2"/>
          <p:cNvSpPr/>
          <p:nvPr/>
        </p:nvSpPr>
        <p:spPr>
          <a:xfrm>
            <a:off x="421219" y="-4106338"/>
            <a:ext cx="10270076" cy="10270076"/>
          </a:xfrm>
          <a:custGeom>
            <a:avLst/>
            <a:gdLst/>
            <a:ahLst/>
            <a:cxnLst/>
            <a:rect l="l" t="t" r="r" b="b"/>
            <a:pathLst>
              <a:path w="10270076" h="10270076">
                <a:moveTo>
                  <a:pt x="0" y="0"/>
                </a:moveTo>
                <a:lnTo>
                  <a:pt x="10270075" y="0"/>
                </a:lnTo>
                <a:lnTo>
                  <a:pt x="10270075" y="10270076"/>
                </a:lnTo>
                <a:lnTo>
                  <a:pt x="0" y="102700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028700" y="902183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AutoShape 6"/>
          <p:cNvSpPr/>
          <p:nvPr/>
        </p:nvSpPr>
        <p:spPr>
          <a:xfrm>
            <a:off x="12033885" y="9149590"/>
            <a:ext cx="6254115" cy="0"/>
          </a:xfrm>
          <a:prstGeom prst="line">
            <a:avLst/>
          </a:prstGeom>
          <a:ln w="28575" cap="flat">
            <a:solidFill>
              <a:srgbClr val="FFFFFF"/>
            </a:solidFill>
            <a:prstDash val="solid"/>
            <a:headEnd type="none" w="sm" len="sm"/>
            <a:tailEnd type="none" w="sm" len="sm"/>
          </a:ln>
        </p:spPr>
        <p:txBody>
          <a:bodyPr/>
          <a:lstStyle/>
          <a:p>
            <a:endParaRPr lang="en-US"/>
          </a:p>
        </p:txBody>
      </p:sp>
      <p:sp>
        <p:nvSpPr>
          <p:cNvPr id="7" name="AutoShape 7"/>
          <p:cNvSpPr/>
          <p:nvPr/>
        </p:nvSpPr>
        <p:spPr>
          <a:xfrm>
            <a:off x="0" y="1192029"/>
            <a:ext cx="6254115" cy="0"/>
          </a:xfrm>
          <a:prstGeom prst="line">
            <a:avLst/>
          </a:prstGeom>
          <a:ln w="28575" cap="flat">
            <a:solidFill>
              <a:srgbClr val="FFFFFF"/>
            </a:solidFill>
            <a:prstDash val="solid"/>
            <a:headEnd type="none" w="sm" len="sm"/>
            <a:tailEnd type="none" w="sm" len="sm"/>
          </a:ln>
        </p:spPr>
        <p:txBody>
          <a:bodyPr/>
          <a:lstStyle/>
          <a:p>
            <a:endParaRPr lang="en-US"/>
          </a:p>
        </p:txBody>
      </p:sp>
      <p:sp>
        <p:nvSpPr>
          <p:cNvPr id="8" name="TextBox 8"/>
          <p:cNvSpPr txBox="1"/>
          <p:nvPr/>
        </p:nvSpPr>
        <p:spPr>
          <a:xfrm>
            <a:off x="16302326" y="990600"/>
            <a:ext cx="1144011"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Cover</a:t>
            </a:r>
          </a:p>
        </p:txBody>
      </p:sp>
      <p:sp>
        <p:nvSpPr>
          <p:cNvPr id="9" name="TextBox 9"/>
          <p:cNvSpPr txBox="1"/>
          <p:nvPr/>
        </p:nvSpPr>
        <p:spPr>
          <a:xfrm>
            <a:off x="14583463" y="990600"/>
            <a:ext cx="1666048"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About Me</a:t>
            </a:r>
          </a:p>
        </p:txBody>
      </p:sp>
      <p:sp>
        <p:nvSpPr>
          <p:cNvPr id="10" name="TextBox 10"/>
          <p:cNvSpPr txBox="1"/>
          <p:nvPr/>
        </p:nvSpPr>
        <p:spPr>
          <a:xfrm>
            <a:off x="12850573" y="990600"/>
            <a:ext cx="1675740"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Education</a:t>
            </a:r>
          </a:p>
        </p:txBody>
      </p:sp>
      <p:sp>
        <p:nvSpPr>
          <p:cNvPr id="11" name="TextBox 11"/>
          <p:cNvSpPr txBox="1"/>
          <p:nvPr/>
        </p:nvSpPr>
        <p:spPr>
          <a:xfrm>
            <a:off x="10244057" y="990600"/>
            <a:ext cx="2498357"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Work Experience</a:t>
            </a:r>
          </a:p>
        </p:txBody>
      </p:sp>
      <p:sp>
        <p:nvSpPr>
          <p:cNvPr id="12" name="TextBox 12"/>
          <p:cNvSpPr txBox="1"/>
          <p:nvPr/>
        </p:nvSpPr>
        <p:spPr>
          <a:xfrm>
            <a:off x="8564314" y="990600"/>
            <a:ext cx="1622592"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My Work</a:t>
            </a:r>
          </a:p>
        </p:txBody>
      </p:sp>
      <p:sp>
        <p:nvSpPr>
          <p:cNvPr id="13" name="TextBox 13"/>
          <p:cNvSpPr txBox="1"/>
          <p:nvPr/>
        </p:nvSpPr>
        <p:spPr>
          <a:xfrm>
            <a:off x="9794902" y="2781508"/>
            <a:ext cx="7400875" cy="1994645"/>
          </a:xfrm>
          <a:prstGeom prst="rect">
            <a:avLst/>
          </a:prstGeom>
        </p:spPr>
        <p:txBody>
          <a:bodyPr lIns="0" tIns="0" rIns="0" bIns="0" rtlCol="0" anchor="t">
            <a:spAutoFit/>
          </a:bodyPr>
          <a:lstStyle/>
          <a:p>
            <a:pPr algn="l">
              <a:lnSpc>
                <a:spcPts val="7654"/>
              </a:lnSpc>
            </a:pPr>
            <a:r>
              <a:rPr lang="en-US" sz="7654" b="1">
                <a:solidFill>
                  <a:srgbClr val="FFFFFF"/>
                </a:solidFill>
                <a:latin typeface="Cy Grotesk Key Semi-Bold"/>
                <a:ea typeface="Cy Grotesk Key Semi-Bold"/>
                <a:cs typeface="Cy Grotesk Key Semi-Bold"/>
                <a:sym typeface="Cy Grotesk Key Semi-Bold"/>
              </a:rPr>
              <a:t>WORK EXPERIENCE</a:t>
            </a:r>
          </a:p>
        </p:txBody>
      </p:sp>
      <p:sp>
        <p:nvSpPr>
          <p:cNvPr id="16" name="TextBox 16"/>
          <p:cNvSpPr txBox="1"/>
          <p:nvPr/>
        </p:nvSpPr>
        <p:spPr>
          <a:xfrm>
            <a:off x="9794902" y="5509578"/>
            <a:ext cx="6955426" cy="1020279"/>
          </a:xfrm>
          <a:prstGeom prst="rect">
            <a:avLst/>
          </a:prstGeom>
        </p:spPr>
        <p:txBody>
          <a:bodyPr lIns="0" tIns="0" rIns="0" bIns="0" rtlCol="0" anchor="t">
            <a:spAutoFit/>
          </a:bodyPr>
          <a:lstStyle/>
          <a:p>
            <a:pPr marL="0" lvl="0" indent="0" algn="l">
              <a:lnSpc>
                <a:spcPts val="4243"/>
              </a:lnSpc>
              <a:spcBef>
                <a:spcPct val="0"/>
              </a:spcBef>
            </a:pPr>
            <a:r>
              <a:rPr lang="en-US" sz="3030" b="1" u="none" dirty="0">
                <a:solidFill>
                  <a:srgbClr val="FFFFFF"/>
                </a:solidFill>
                <a:latin typeface="Cy Grotesk Key Semi-Bold"/>
                <a:ea typeface="Cy Grotesk Key Semi-Bold"/>
                <a:cs typeface="Cy Grotesk Key Semi-Bold"/>
                <a:sym typeface="Cy Grotesk Key Semi-Bold"/>
              </a:rPr>
              <a:t>NTI Training Final Project (Team Leadership)</a:t>
            </a:r>
          </a:p>
        </p:txBody>
      </p:sp>
      <p:sp>
        <p:nvSpPr>
          <p:cNvPr id="17" name="TextBox 17"/>
          <p:cNvSpPr txBox="1"/>
          <p:nvPr/>
        </p:nvSpPr>
        <p:spPr>
          <a:xfrm>
            <a:off x="9794902" y="7620908"/>
            <a:ext cx="6955426" cy="499244"/>
          </a:xfrm>
          <a:prstGeom prst="rect">
            <a:avLst/>
          </a:prstGeom>
        </p:spPr>
        <p:txBody>
          <a:bodyPr lIns="0" tIns="0" rIns="0" bIns="0" rtlCol="0" anchor="t">
            <a:spAutoFit/>
          </a:bodyPr>
          <a:lstStyle/>
          <a:p>
            <a:pPr marL="0" lvl="0" indent="0" algn="l">
              <a:lnSpc>
                <a:spcPts val="4243"/>
              </a:lnSpc>
              <a:spcBef>
                <a:spcPct val="0"/>
              </a:spcBef>
            </a:pPr>
            <a:r>
              <a:rPr lang="en-US" sz="3030" b="1" u="none" dirty="0">
                <a:solidFill>
                  <a:srgbClr val="FFFFFF"/>
                </a:solidFill>
                <a:latin typeface="Cy Grotesk Key Semi-Bold"/>
                <a:ea typeface="Cy Grotesk Key Semi-Bold"/>
                <a:cs typeface="Cy Grotesk Key Semi-Bold"/>
                <a:sym typeface="Cy Grotesk Key Semi-Bold"/>
              </a:rPr>
              <a:t>Personal Web Design Projects</a:t>
            </a:r>
          </a:p>
        </p:txBody>
      </p:sp>
      <p:sp>
        <p:nvSpPr>
          <p:cNvPr id="18" name="TextBox 17">
            <a:extLst>
              <a:ext uri="{FF2B5EF4-FFF2-40B4-BE49-F238E27FC236}">
                <a16:creationId xmlns:a16="http://schemas.microsoft.com/office/drawing/2014/main" id="{530B75A7-7027-A3EB-83B9-5E3790BFE7FC}"/>
              </a:ext>
            </a:extLst>
          </p:cNvPr>
          <p:cNvSpPr txBox="1"/>
          <p:nvPr/>
        </p:nvSpPr>
        <p:spPr>
          <a:xfrm>
            <a:off x="9794902" y="6762621"/>
            <a:ext cx="6955426" cy="499244"/>
          </a:xfrm>
          <a:prstGeom prst="rect">
            <a:avLst/>
          </a:prstGeom>
        </p:spPr>
        <p:txBody>
          <a:bodyPr lIns="0" tIns="0" rIns="0" bIns="0" rtlCol="0" anchor="t">
            <a:spAutoFit/>
          </a:bodyPr>
          <a:lstStyle/>
          <a:p>
            <a:pPr marL="0" lvl="0" indent="0" algn="l">
              <a:lnSpc>
                <a:spcPts val="4243"/>
              </a:lnSpc>
              <a:spcBef>
                <a:spcPct val="0"/>
              </a:spcBef>
            </a:pPr>
            <a:r>
              <a:rPr lang="en-US" sz="3030" b="1" u="none" dirty="0">
                <a:solidFill>
                  <a:srgbClr val="FFFFFF"/>
                </a:solidFill>
                <a:latin typeface="Cy Grotesk Key Semi-Bold"/>
                <a:ea typeface="Cy Grotesk Key Semi-Bold"/>
                <a:cs typeface="Cy Grotesk Key Semi-Bold"/>
                <a:sym typeface="Cy Grotesk Key Semi-Bold"/>
              </a:rPr>
              <a:t>College Final Project</a:t>
            </a:r>
          </a:p>
        </p:txBody>
      </p:sp>
      <p:pic>
        <p:nvPicPr>
          <p:cNvPr id="15" name="Picture 14" descr="A screenshot of a website&#10;&#10;Description automatically generated">
            <a:extLst>
              <a:ext uri="{FF2B5EF4-FFF2-40B4-BE49-F238E27FC236}">
                <a16:creationId xmlns:a16="http://schemas.microsoft.com/office/drawing/2014/main" id="{BA1D11CD-917F-4F71-5F6D-A05DD77D3BE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651" y="2933700"/>
            <a:ext cx="7555008" cy="51864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42020"/>
        </a:solidFill>
        <a:effectLst/>
      </p:bgPr>
    </p:bg>
    <p:spTree>
      <p:nvGrpSpPr>
        <p:cNvPr id="1" name=""/>
        <p:cNvGrpSpPr/>
        <p:nvPr/>
      </p:nvGrpSpPr>
      <p:grpSpPr>
        <a:xfrm>
          <a:off x="0" y="0"/>
          <a:ext cx="0" cy="0"/>
          <a:chOff x="0" y="0"/>
          <a:chExt cx="0" cy="0"/>
        </a:xfrm>
      </p:grpSpPr>
      <p:sp>
        <p:nvSpPr>
          <p:cNvPr id="3" name="Freeform 3"/>
          <p:cNvSpPr/>
          <p:nvPr/>
        </p:nvSpPr>
        <p:spPr>
          <a:xfrm>
            <a:off x="1028700" y="902183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AutoShape 4"/>
          <p:cNvSpPr/>
          <p:nvPr/>
        </p:nvSpPr>
        <p:spPr>
          <a:xfrm>
            <a:off x="12033885" y="9149590"/>
            <a:ext cx="6254115" cy="0"/>
          </a:xfrm>
          <a:prstGeom prst="line">
            <a:avLst/>
          </a:prstGeom>
          <a:ln w="28575" cap="flat">
            <a:solidFill>
              <a:srgbClr val="FFFFFF"/>
            </a:solidFill>
            <a:prstDash val="solid"/>
            <a:headEnd type="none" w="sm" len="sm"/>
            <a:tailEnd type="none" w="sm" len="sm"/>
          </a:ln>
        </p:spPr>
        <p:txBody>
          <a:bodyPr/>
          <a:lstStyle/>
          <a:p>
            <a:endParaRPr lang="en-US"/>
          </a:p>
        </p:txBody>
      </p:sp>
      <p:sp>
        <p:nvSpPr>
          <p:cNvPr id="5" name="AutoShape 5"/>
          <p:cNvSpPr/>
          <p:nvPr/>
        </p:nvSpPr>
        <p:spPr>
          <a:xfrm>
            <a:off x="0" y="1192029"/>
            <a:ext cx="6254115" cy="0"/>
          </a:xfrm>
          <a:prstGeom prst="line">
            <a:avLst/>
          </a:prstGeom>
          <a:ln w="28575" cap="flat">
            <a:solidFill>
              <a:srgbClr val="FFFFFF"/>
            </a:solidFill>
            <a:prstDash val="solid"/>
            <a:headEnd type="none" w="sm" len="sm"/>
            <a:tailEnd type="none" w="sm" len="sm"/>
          </a:ln>
        </p:spPr>
        <p:txBody>
          <a:bodyPr/>
          <a:lstStyle/>
          <a:p>
            <a:endParaRPr lang="en-US"/>
          </a:p>
        </p:txBody>
      </p:sp>
      <p:sp>
        <p:nvSpPr>
          <p:cNvPr id="6" name="TextBox 6"/>
          <p:cNvSpPr txBox="1"/>
          <p:nvPr/>
        </p:nvSpPr>
        <p:spPr>
          <a:xfrm>
            <a:off x="16302326" y="990600"/>
            <a:ext cx="1144011"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Cover</a:t>
            </a:r>
          </a:p>
        </p:txBody>
      </p:sp>
      <p:sp>
        <p:nvSpPr>
          <p:cNvPr id="7" name="TextBox 7"/>
          <p:cNvSpPr txBox="1"/>
          <p:nvPr/>
        </p:nvSpPr>
        <p:spPr>
          <a:xfrm>
            <a:off x="14583463" y="990600"/>
            <a:ext cx="1666048"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About Me</a:t>
            </a:r>
          </a:p>
        </p:txBody>
      </p:sp>
      <p:sp>
        <p:nvSpPr>
          <p:cNvPr id="8" name="TextBox 8"/>
          <p:cNvSpPr txBox="1"/>
          <p:nvPr/>
        </p:nvSpPr>
        <p:spPr>
          <a:xfrm>
            <a:off x="12850573" y="990600"/>
            <a:ext cx="1675740"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Education</a:t>
            </a:r>
          </a:p>
        </p:txBody>
      </p:sp>
      <p:sp>
        <p:nvSpPr>
          <p:cNvPr id="9" name="TextBox 9"/>
          <p:cNvSpPr txBox="1"/>
          <p:nvPr/>
        </p:nvSpPr>
        <p:spPr>
          <a:xfrm>
            <a:off x="10244057" y="990600"/>
            <a:ext cx="2498357"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Work Experience</a:t>
            </a:r>
          </a:p>
        </p:txBody>
      </p:sp>
      <p:sp>
        <p:nvSpPr>
          <p:cNvPr id="10" name="TextBox 10"/>
          <p:cNvSpPr txBox="1"/>
          <p:nvPr/>
        </p:nvSpPr>
        <p:spPr>
          <a:xfrm>
            <a:off x="8564314" y="990600"/>
            <a:ext cx="1622592"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My Work</a:t>
            </a:r>
          </a:p>
        </p:txBody>
      </p:sp>
      <p:sp>
        <p:nvSpPr>
          <p:cNvPr id="11" name="TextBox 11"/>
          <p:cNvSpPr txBox="1"/>
          <p:nvPr/>
        </p:nvSpPr>
        <p:spPr>
          <a:xfrm>
            <a:off x="4920456" y="1496813"/>
            <a:ext cx="8447087" cy="1493127"/>
          </a:xfrm>
          <a:prstGeom prst="rect">
            <a:avLst/>
          </a:prstGeom>
        </p:spPr>
        <p:txBody>
          <a:bodyPr lIns="0" tIns="0" rIns="0" bIns="0" rtlCol="0" anchor="t">
            <a:spAutoFit/>
          </a:bodyPr>
          <a:lstStyle/>
          <a:p>
            <a:pPr algn="ctr">
              <a:lnSpc>
                <a:spcPts val="12230"/>
              </a:lnSpc>
              <a:spcBef>
                <a:spcPct val="0"/>
              </a:spcBef>
            </a:pPr>
            <a:r>
              <a:rPr lang="en-US" sz="8736" b="1" dirty="0">
                <a:solidFill>
                  <a:srgbClr val="FFFFFF"/>
                </a:solidFill>
                <a:latin typeface="Cy Grotesk Key Semi-Bold"/>
                <a:ea typeface="Cy Grotesk Key Semi-Bold"/>
                <a:cs typeface="Cy Grotesk Key Semi-Bold"/>
                <a:sym typeface="Cy Grotesk Key Semi-Bold"/>
              </a:rPr>
              <a:t>MY WORK</a:t>
            </a:r>
          </a:p>
        </p:txBody>
      </p:sp>
      <p:sp>
        <p:nvSpPr>
          <p:cNvPr id="13" name="TextBox 12">
            <a:extLst>
              <a:ext uri="{FF2B5EF4-FFF2-40B4-BE49-F238E27FC236}">
                <a16:creationId xmlns:a16="http://schemas.microsoft.com/office/drawing/2014/main" id="{259A9825-FFC4-5D3D-0EE3-2C9A09BC935A}"/>
              </a:ext>
            </a:extLst>
          </p:cNvPr>
          <p:cNvSpPr txBox="1"/>
          <p:nvPr/>
        </p:nvSpPr>
        <p:spPr>
          <a:xfrm>
            <a:off x="2438399" y="4305298"/>
            <a:ext cx="8991601" cy="1077218"/>
          </a:xfrm>
          <a:prstGeom prst="rect">
            <a:avLst/>
          </a:prstGeom>
          <a:noFill/>
        </p:spPr>
        <p:txBody>
          <a:bodyPr wrap="square" rtlCol="0">
            <a:spAutoFit/>
          </a:bodyPr>
          <a:lstStyle/>
          <a:p>
            <a:r>
              <a:rPr lang="en-US" sz="3200" dirty="0">
                <a:hlinkClick r:id="rId4"/>
              </a:rPr>
              <a:t>https://drive.google.com/file/d/1Aa6k604jBT4OxhYh4LBzCNtfXTNZr4ur/view?usp=drivesdk</a:t>
            </a:r>
            <a:endParaRPr lang="en-US" sz="3200" dirty="0"/>
          </a:p>
        </p:txBody>
      </p:sp>
      <p:sp>
        <p:nvSpPr>
          <p:cNvPr id="17" name="TextBox 16">
            <a:extLst>
              <a:ext uri="{FF2B5EF4-FFF2-40B4-BE49-F238E27FC236}">
                <a16:creationId xmlns:a16="http://schemas.microsoft.com/office/drawing/2014/main" id="{A9DCF408-6F0B-B896-9666-87A92D87D556}"/>
              </a:ext>
            </a:extLst>
          </p:cNvPr>
          <p:cNvSpPr txBox="1"/>
          <p:nvPr/>
        </p:nvSpPr>
        <p:spPr>
          <a:xfrm>
            <a:off x="2457389" y="5905500"/>
            <a:ext cx="8991601" cy="1077218"/>
          </a:xfrm>
          <a:prstGeom prst="rect">
            <a:avLst/>
          </a:prstGeom>
          <a:noFill/>
        </p:spPr>
        <p:txBody>
          <a:bodyPr wrap="square" rtlCol="0">
            <a:spAutoFit/>
          </a:bodyPr>
          <a:lstStyle/>
          <a:p>
            <a:r>
              <a:rPr lang="en-US" sz="3200" dirty="0">
                <a:hlinkClick r:id="rId4"/>
              </a:rPr>
              <a:t>https://drive.google.com/file/d/1Aa6k604jBT4OxhYh4LBzCNtfXTNZr4ur/view?usp=drivesdk</a:t>
            </a:r>
            <a:endParaRPr lang="en-US" sz="3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42020"/>
        </a:solidFill>
        <a:effectLst/>
      </p:bgPr>
    </p:bg>
    <p:spTree>
      <p:nvGrpSpPr>
        <p:cNvPr id="1" name=""/>
        <p:cNvGrpSpPr/>
        <p:nvPr/>
      </p:nvGrpSpPr>
      <p:grpSpPr>
        <a:xfrm>
          <a:off x="0" y="0"/>
          <a:ext cx="0" cy="0"/>
          <a:chOff x="0" y="0"/>
          <a:chExt cx="0" cy="0"/>
        </a:xfrm>
      </p:grpSpPr>
      <p:sp>
        <p:nvSpPr>
          <p:cNvPr id="2" name="Freeform 2"/>
          <p:cNvSpPr/>
          <p:nvPr/>
        </p:nvSpPr>
        <p:spPr>
          <a:xfrm>
            <a:off x="421219" y="-4106338"/>
            <a:ext cx="10270076" cy="10270076"/>
          </a:xfrm>
          <a:custGeom>
            <a:avLst/>
            <a:gdLst/>
            <a:ahLst/>
            <a:cxnLst/>
            <a:rect l="l" t="t" r="r" b="b"/>
            <a:pathLst>
              <a:path w="10270076" h="10270076">
                <a:moveTo>
                  <a:pt x="0" y="0"/>
                </a:moveTo>
                <a:lnTo>
                  <a:pt x="10270075" y="0"/>
                </a:lnTo>
                <a:lnTo>
                  <a:pt x="10270075" y="10270076"/>
                </a:lnTo>
                <a:lnTo>
                  <a:pt x="0" y="102700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8700" y="902183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AutoShape 4"/>
          <p:cNvSpPr/>
          <p:nvPr/>
        </p:nvSpPr>
        <p:spPr>
          <a:xfrm>
            <a:off x="12033885" y="9149590"/>
            <a:ext cx="6254115" cy="0"/>
          </a:xfrm>
          <a:prstGeom prst="line">
            <a:avLst/>
          </a:prstGeom>
          <a:ln w="28575" cap="flat">
            <a:solidFill>
              <a:srgbClr val="FFFFFF"/>
            </a:solidFill>
            <a:prstDash val="solid"/>
            <a:headEnd type="none" w="sm" len="sm"/>
            <a:tailEnd type="none" w="sm" len="sm"/>
          </a:ln>
        </p:spPr>
        <p:txBody>
          <a:bodyPr/>
          <a:lstStyle/>
          <a:p>
            <a:endParaRPr lang="en-US"/>
          </a:p>
        </p:txBody>
      </p:sp>
      <p:sp>
        <p:nvSpPr>
          <p:cNvPr id="5" name="AutoShape 5"/>
          <p:cNvSpPr/>
          <p:nvPr/>
        </p:nvSpPr>
        <p:spPr>
          <a:xfrm>
            <a:off x="0" y="1192029"/>
            <a:ext cx="6254115" cy="0"/>
          </a:xfrm>
          <a:prstGeom prst="line">
            <a:avLst/>
          </a:prstGeom>
          <a:ln w="28575" cap="flat">
            <a:solidFill>
              <a:srgbClr val="FFFFFF"/>
            </a:solidFill>
            <a:prstDash val="solid"/>
            <a:headEnd type="none" w="sm" len="sm"/>
            <a:tailEnd type="none" w="sm" len="sm"/>
          </a:ln>
        </p:spPr>
        <p:txBody>
          <a:bodyPr/>
          <a:lstStyle/>
          <a:p>
            <a:endParaRPr lang="en-US"/>
          </a:p>
        </p:txBody>
      </p:sp>
      <p:sp>
        <p:nvSpPr>
          <p:cNvPr id="6" name="TextBox 6"/>
          <p:cNvSpPr txBox="1"/>
          <p:nvPr/>
        </p:nvSpPr>
        <p:spPr>
          <a:xfrm>
            <a:off x="16302326" y="990600"/>
            <a:ext cx="1144011"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Cover</a:t>
            </a:r>
          </a:p>
        </p:txBody>
      </p:sp>
      <p:sp>
        <p:nvSpPr>
          <p:cNvPr id="7" name="TextBox 7"/>
          <p:cNvSpPr txBox="1"/>
          <p:nvPr/>
        </p:nvSpPr>
        <p:spPr>
          <a:xfrm>
            <a:off x="14583463" y="990600"/>
            <a:ext cx="1666048"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About Me</a:t>
            </a:r>
          </a:p>
        </p:txBody>
      </p:sp>
      <p:sp>
        <p:nvSpPr>
          <p:cNvPr id="8" name="TextBox 8"/>
          <p:cNvSpPr txBox="1"/>
          <p:nvPr/>
        </p:nvSpPr>
        <p:spPr>
          <a:xfrm>
            <a:off x="12850573" y="990600"/>
            <a:ext cx="1675740"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Education</a:t>
            </a:r>
          </a:p>
        </p:txBody>
      </p:sp>
      <p:sp>
        <p:nvSpPr>
          <p:cNvPr id="9" name="TextBox 9"/>
          <p:cNvSpPr txBox="1"/>
          <p:nvPr/>
        </p:nvSpPr>
        <p:spPr>
          <a:xfrm>
            <a:off x="10244057" y="990600"/>
            <a:ext cx="2498357"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Work Experience</a:t>
            </a:r>
          </a:p>
        </p:txBody>
      </p:sp>
      <p:sp>
        <p:nvSpPr>
          <p:cNvPr id="10" name="TextBox 10"/>
          <p:cNvSpPr txBox="1"/>
          <p:nvPr/>
        </p:nvSpPr>
        <p:spPr>
          <a:xfrm>
            <a:off x="8564314" y="990600"/>
            <a:ext cx="1622592"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My Work</a:t>
            </a:r>
          </a:p>
        </p:txBody>
      </p:sp>
      <p:pic>
        <p:nvPicPr>
          <p:cNvPr id="21" name="Picture 20" descr="A screenshot of a computer&#10;&#10;Description automatically generated">
            <a:extLst>
              <a:ext uri="{FF2B5EF4-FFF2-40B4-BE49-F238E27FC236}">
                <a16:creationId xmlns:a16="http://schemas.microsoft.com/office/drawing/2014/main" id="{D1DFA4C4-715F-EC2D-FD64-D356E52231F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6303" y="1930963"/>
            <a:ext cx="4343065" cy="6711596"/>
          </a:xfrm>
          <a:prstGeom prst="rect">
            <a:avLst/>
          </a:prstGeom>
        </p:spPr>
      </p:pic>
      <p:pic>
        <p:nvPicPr>
          <p:cNvPr id="23" name="Picture 22" descr="A screenshot of a computer&#10;&#10;Description automatically generated">
            <a:extLst>
              <a:ext uri="{FF2B5EF4-FFF2-40B4-BE49-F238E27FC236}">
                <a16:creationId xmlns:a16="http://schemas.microsoft.com/office/drawing/2014/main" id="{A29E5DD0-5E60-36F0-7201-AF48CAB9025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13691" y="1908225"/>
            <a:ext cx="2249998" cy="6757073"/>
          </a:xfrm>
          <a:prstGeom prst="rect">
            <a:avLst/>
          </a:prstGeom>
        </p:spPr>
      </p:pic>
      <p:pic>
        <p:nvPicPr>
          <p:cNvPr id="25" name="Picture 24" descr="A screenshot of a computer&#10;&#10;Description automatically generated">
            <a:extLst>
              <a:ext uri="{FF2B5EF4-FFF2-40B4-BE49-F238E27FC236}">
                <a16:creationId xmlns:a16="http://schemas.microsoft.com/office/drawing/2014/main" id="{51AC2036-BBB5-DD2E-61C3-4E98DE50599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97228" y="1876811"/>
            <a:ext cx="2309224" cy="6819900"/>
          </a:xfrm>
          <a:prstGeom prst="rect">
            <a:avLst/>
          </a:prstGeom>
        </p:spPr>
      </p:pic>
      <p:pic>
        <p:nvPicPr>
          <p:cNvPr id="27" name="Picture 26" descr="A collage of two people&#10;&#10;Description automatically generated">
            <a:extLst>
              <a:ext uri="{FF2B5EF4-FFF2-40B4-BE49-F238E27FC236}">
                <a16:creationId xmlns:a16="http://schemas.microsoft.com/office/drawing/2014/main" id="{4CBD2623-EBBB-8837-A9D0-2312CF8E180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336961" y="1876811"/>
            <a:ext cx="5288959" cy="68199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42020"/>
        </a:solidFill>
        <a:effectLst/>
      </p:bgPr>
    </p:bg>
    <p:spTree>
      <p:nvGrpSpPr>
        <p:cNvPr id="1" name=""/>
        <p:cNvGrpSpPr/>
        <p:nvPr/>
      </p:nvGrpSpPr>
      <p:grpSpPr>
        <a:xfrm>
          <a:off x="0" y="0"/>
          <a:ext cx="0" cy="0"/>
          <a:chOff x="0" y="0"/>
          <a:chExt cx="0" cy="0"/>
        </a:xfrm>
      </p:grpSpPr>
      <p:sp>
        <p:nvSpPr>
          <p:cNvPr id="2" name="Freeform 2"/>
          <p:cNvSpPr/>
          <p:nvPr/>
        </p:nvSpPr>
        <p:spPr>
          <a:xfrm>
            <a:off x="421219" y="-4106338"/>
            <a:ext cx="10270076" cy="10270076"/>
          </a:xfrm>
          <a:custGeom>
            <a:avLst/>
            <a:gdLst/>
            <a:ahLst/>
            <a:cxnLst/>
            <a:rect l="l" t="t" r="r" b="b"/>
            <a:pathLst>
              <a:path w="10270076" h="10270076">
                <a:moveTo>
                  <a:pt x="0" y="0"/>
                </a:moveTo>
                <a:lnTo>
                  <a:pt x="10270075" y="0"/>
                </a:lnTo>
                <a:lnTo>
                  <a:pt x="10270075" y="10270076"/>
                </a:lnTo>
                <a:lnTo>
                  <a:pt x="0" y="102700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8700" y="902183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AutoShape 4"/>
          <p:cNvSpPr/>
          <p:nvPr/>
        </p:nvSpPr>
        <p:spPr>
          <a:xfrm>
            <a:off x="12033885" y="9149590"/>
            <a:ext cx="6254115" cy="0"/>
          </a:xfrm>
          <a:prstGeom prst="line">
            <a:avLst/>
          </a:prstGeom>
          <a:ln w="28575" cap="flat">
            <a:solidFill>
              <a:srgbClr val="FFFFFF"/>
            </a:solidFill>
            <a:prstDash val="solid"/>
            <a:headEnd type="none" w="sm" len="sm"/>
            <a:tailEnd type="none" w="sm" len="sm"/>
          </a:ln>
        </p:spPr>
        <p:txBody>
          <a:bodyPr/>
          <a:lstStyle/>
          <a:p>
            <a:endParaRPr lang="en-US"/>
          </a:p>
        </p:txBody>
      </p:sp>
      <p:sp>
        <p:nvSpPr>
          <p:cNvPr id="5" name="AutoShape 5"/>
          <p:cNvSpPr/>
          <p:nvPr/>
        </p:nvSpPr>
        <p:spPr>
          <a:xfrm>
            <a:off x="0" y="1192029"/>
            <a:ext cx="6254115" cy="0"/>
          </a:xfrm>
          <a:prstGeom prst="line">
            <a:avLst/>
          </a:prstGeom>
          <a:ln w="28575" cap="flat">
            <a:solidFill>
              <a:srgbClr val="FFFFFF"/>
            </a:solidFill>
            <a:prstDash val="solid"/>
            <a:headEnd type="none" w="sm" len="sm"/>
            <a:tailEnd type="none" w="sm" len="sm"/>
          </a:ln>
        </p:spPr>
        <p:txBody>
          <a:bodyPr/>
          <a:lstStyle/>
          <a:p>
            <a:endParaRPr lang="en-US"/>
          </a:p>
        </p:txBody>
      </p:sp>
      <p:sp>
        <p:nvSpPr>
          <p:cNvPr id="6" name="TextBox 6"/>
          <p:cNvSpPr txBox="1"/>
          <p:nvPr/>
        </p:nvSpPr>
        <p:spPr>
          <a:xfrm>
            <a:off x="16302326" y="990600"/>
            <a:ext cx="1144011"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Cover</a:t>
            </a:r>
          </a:p>
        </p:txBody>
      </p:sp>
      <p:sp>
        <p:nvSpPr>
          <p:cNvPr id="7" name="TextBox 7"/>
          <p:cNvSpPr txBox="1"/>
          <p:nvPr/>
        </p:nvSpPr>
        <p:spPr>
          <a:xfrm>
            <a:off x="14583463" y="990600"/>
            <a:ext cx="1666048"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About Me</a:t>
            </a:r>
          </a:p>
        </p:txBody>
      </p:sp>
      <p:sp>
        <p:nvSpPr>
          <p:cNvPr id="8" name="TextBox 8"/>
          <p:cNvSpPr txBox="1"/>
          <p:nvPr/>
        </p:nvSpPr>
        <p:spPr>
          <a:xfrm>
            <a:off x="12850573" y="990600"/>
            <a:ext cx="1675740"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Education</a:t>
            </a:r>
          </a:p>
        </p:txBody>
      </p:sp>
      <p:sp>
        <p:nvSpPr>
          <p:cNvPr id="9" name="TextBox 9"/>
          <p:cNvSpPr txBox="1"/>
          <p:nvPr/>
        </p:nvSpPr>
        <p:spPr>
          <a:xfrm>
            <a:off x="10244057" y="990600"/>
            <a:ext cx="2498357"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Work Experience</a:t>
            </a:r>
          </a:p>
        </p:txBody>
      </p:sp>
      <p:sp>
        <p:nvSpPr>
          <p:cNvPr id="10" name="TextBox 10"/>
          <p:cNvSpPr txBox="1"/>
          <p:nvPr/>
        </p:nvSpPr>
        <p:spPr>
          <a:xfrm>
            <a:off x="8564314" y="990600"/>
            <a:ext cx="1622592" cy="345708"/>
          </a:xfrm>
          <a:prstGeom prst="rect">
            <a:avLst/>
          </a:prstGeom>
        </p:spPr>
        <p:txBody>
          <a:bodyPr lIns="0" tIns="0" rIns="0" bIns="0" rtlCol="0" anchor="t">
            <a:spAutoFit/>
          </a:bodyPr>
          <a:lstStyle/>
          <a:p>
            <a:pPr algn="ctr">
              <a:lnSpc>
                <a:spcPts val="2846"/>
              </a:lnSpc>
              <a:spcBef>
                <a:spcPct val="0"/>
              </a:spcBef>
            </a:pPr>
            <a:r>
              <a:rPr lang="en-US" sz="2033">
                <a:solidFill>
                  <a:srgbClr val="FFFFFF"/>
                </a:solidFill>
                <a:latin typeface="Cy Grotesk Key Thin"/>
                <a:ea typeface="Cy Grotesk Key Thin"/>
                <a:cs typeface="Cy Grotesk Key Thin"/>
                <a:sym typeface="Cy Grotesk Key Thin"/>
              </a:rPr>
              <a:t>My Work</a:t>
            </a:r>
          </a:p>
        </p:txBody>
      </p:sp>
      <p:sp>
        <p:nvSpPr>
          <p:cNvPr id="11" name="TextBox 11"/>
          <p:cNvSpPr txBox="1"/>
          <p:nvPr/>
        </p:nvSpPr>
        <p:spPr>
          <a:xfrm>
            <a:off x="4920456" y="3940610"/>
            <a:ext cx="8447087" cy="1493127"/>
          </a:xfrm>
          <a:prstGeom prst="rect">
            <a:avLst/>
          </a:prstGeom>
        </p:spPr>
        <p:txBody>
          <a:bodyPr lIns="0" tIns="0" rIns="0" bIns="0" rtlCol="0" anchor="t">
            <a:spAutoFit/>
          </a:bodyPr>
          <a:lstStyle/>
          <a:p>
            <a:pPr algn="ctr">
              <a:lnSpc>
                <a:spcPts val="12230"/>
              </a:lnSpc>
              <a:spcBef>
                <a:spcPct val="0"/>
              </a:spcBef>
            </a:pPr>
            <a:r>
              <a:rPr lang="en-US" sz="8736" b="1">
                <a:solidFill>
                  <a:srgbClr val="FFFFFF"/>
                </a:solidFill>
                <a:latin typeface="Cy Grotesk Key Semi-Bold"/>
                <a:ea typeface="Cy Grotesk Key Semi-Bold"/>
                <a:cs typeface="Cy Grotesk Key Semi-Bold"/>
                <a:sym typeface="Cy Grotesk Key Semi-Bold"/>
              </a:rPr>
              <a:t>THANK YOU</a:t>
            </a:r>
          </a:p>
        </p:txBody>
      </p:sp>
      <p:sp>
        <p:nvSpPr>
          <p:cNvPr id="12" name="TextBox 12"/>
          <p:cNvSpPr txBox="1"/>
          <p:nvPr/>
        </p:nvSpPr>
        <p:spPr>
          <a:xfrm>
            <a:off x="3704537" y="5701525"/>
            <a:ext cx="10878927" cy="473415"/>
          </a:xfrm>
          <a:prstGeom prst="rect">
            <a:avLst/>
          </a:prstGeom>
        </p:spPr>
        <p:txBody>
          <a:bodyPr lIns="0" tIns="0" rIns="0" bIns="0" rtlCol="0" anchor="t">
            <a:spAutoFit/>
          </a:bodyPr>
          <a:lstStyle/>
          <a:p>
            <a:pPr marL="0" lvl="0" indent="0" algn="ctr">
              <a:lnSpc>
                <a:spcPts val="3831"/>
              </a:lnSpc>
              <a:spcBef>
                <a:spcPct val="0"/>
              </a:spcBef>
            </a:pPr>
            <a:r>
              <a:rPr lang="en-US" sz="2736">
                <a:solidFill>
                  <a:srgbClr val="FFFFFF"/>
                </a:solidFill>
                <a:latin typeface="Cy Grotesk Key Thin"/>
                <a:ea typeface="Cy Grotesk Key Thin"/>
                <a:cs typeface="Cy Grotesk Key Thin"/>
                <a:sym typeface="Cy Grotesk Key Thin"/>
              </a:rPr>
              <a:t>That's my portfolio so far.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236</Words>
  <Application>Microsoft Office PowerPoint</Application>
  <PresentationFormat>Custom</PresentationFormat>
  <Paragraphs>53</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Cy Grotesk Key Thin</vt:lpstr>
      <vt:lpstr>Calibri</vt:lpstr>
      <vt:lpstr>Cy Grotesk Key Semi-Bold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Aesthethic Education Online Portfolio</dc:title>
  <cp:lastModifiedBy>محمد علي محمد رضوان</cp:lastModifiedBy>
  <cp:revision>3</cp:revision>
  <dcterms:created xsi:type="dcterms:W3CDTF">2006-08-16T00:00:00Z</dcterms:created>
  <dcterms:modified xsi:type="dcterms:W3CDTF">2024-11-06T21:51:03Z</dcterms:modified>
  <dc:identifier>DAGVuwWSni4</dc:identifier>
</cp:coreProperties>
</file>